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Alegreya Sans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legreyaSans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AlegreyaSans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AlegreyaSans-italic.fntdata"/><Relationship Id="rId6" Type="http://schemas.openxmlformats.org/officeDocument/2006/relationships/slide" Target="slides/slide1.xml"/><Relationship Id="rId18" Type="http://schemas.openxmlformats.org/officeDocument/2006/relationships/font" Target="fonts/AlegreyaSans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381434ad67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381434ad67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381434ad67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381434ad67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381434ad6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381434ad6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381434ad67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381434ad67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381434ad67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381434ad67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381434ad67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381434ad67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381434ad67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381434ad67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381434ad67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381434ad67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381434ad67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381434ad67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381434ad67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381434ad67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gif"/><Relationship Id="rId4" Type="http://schemas.openxmlformats.org/officeDocument/2006/relationships/image" Target="../media/image6.gif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gif"/><Relationship Id="rId4" Type="http://schemas.openxmlformats.org/officeDocument/2006/relationships/image" Target="../media/image14.gif"/><Relationship Id="rId10" Type="http://schemas.openxmlformats.org/officeDocument/2006/relationships/image" Target="../media/image20.gif"/><Relationship Id="rId9" Type="http://schemas.openxmlformats.org/officeDocument/2006/relationships/image" Target="../media/image4.gif"/><Relationship Id="rId5" Type="http://schemas.openxmlformats.org/officeDocument/2006/relationships/image" Target="../media/image2.gif"/><Relationship Id="rId6" Type="http://schemas.openxmlformats.org/officeDocument/2006/relationships/image" Target="../media/image5.gif"/><Relationship Id="rId7" Type="http://schemas.openxmlformats.org/officeDocument/2006/relationships/image" Target="../media/image18.gif"/><Relationship Id="rId8" Type="http://schemas.openxmlformats.org/officeDocument/2006/relationships/image" Target="../media/image8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docs.google.com/document/d/1CeE_qDvVvuQBeRvWgAkWxe3Q4AuH-49Hz0CLq1r-a4U/edit?usp=sharing" TargetMode="External"/><Relationship Id="rId4" Type="http://schemas.openxmlformats.org/officeDocument/2006/relationships/image" Target="../media/image13.gif"/><Relationship Id="rId5" Type="http://schemas.openxmlformats.org/officeDocument/2006/relationships/image" Target="../media/image9.gif"/><Relationship Id="rId6" Type="http://schemas.openxmlformats.org/officeDocument/2006/relationships/image" Target="../media/image1.gif"/><Relationship Id="rId7" Type="http://schemas.openxmlformats.org/officeDocument/2006/relationships/image" Target="../media/image12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gif"/><Relationship Id="rId4" Type="http://schemas.openxmlformats.org/officeDocument/2006/relationships/image" Target="../media/image15.gif"/><Relationship Id="rId5" Type="http://schemas.openxmlformats.org/officeDocument/2006/relationships/image" Target="../media/image17.png"/><Relationship Id="rId6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2325" y="152400"/>
            <a:ext cx="4838701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/>
        </p:nvSpPr>
        <p:spPr>
          <a:xfrm>
            <a:off x="350400" y="526375"/>
            <a:ext cx="5088600" cy="6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Alegreya Sans"/>
                <a:ea typeface="Alegreya Sans"/>
                <a:cs typeface="Alegreya Sans"/>
                <a:sym typeface="Alegreya Sans"/>
              </a:rPr>
              <a:t>What’s next?</a:t>
            </a:r>
            <a:endParaRPr sz="3400">
              <a:solidFill>
                <a:schemeClr val="lt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cxnSp>
        <p:nvCxnSpPr>
          <p:cNvPr id="127" name="Google Shape;127;p22"/>
          <p:cNvCxnSpPr/>
          <p:nvPr/>
        </p:nvCxnSpPr>
        <p:spPr>
          <a:xfrm flipH="1" rot="10800000">
            <a:off x="441050" y="1286525"/>
            <a:ext cx="7666800" cy="324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8" name="Google Shape;128;p22"/>
          <p:cNvSpPr txBox="1"/>
          <p:nvPr/>
        </p:nvSpPr>
        <p:spPr>
          <a:xfrm>
            <a:off x="441050" y="1778650"/>
            <a:ext cx="8074200" cy="6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legreya Sans"/>
              <a:buChar char="●"/>
            </a:pPr>
            <a:r>
              <a:rPr lang="en" sz="2500">
                <a:solidFill>
                  <a:schemeClr val="lt1"/>
                </a:solidFill>
                <a:latin typeface="Alegreya Sans"/>
                <a:ea typeface="Alegreya Sans"/>
                <a:cs typeface="Alegreya Sans"/>
                <a:sym typeface="Alegreya Sans"/>
              </a:rPr>
              <a:t>The first Local bridge is coming March 15th</a:t>
            </a:r>
            <a:endParaRPr sz="2500">
              <a:solidFill>
                <a:schemeClr val="lt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legreya Sans"/>
              <a:buChar char="●"/>
            </a:pPr>
            <a:r>
              <a:rPr lang="en" sz="2500">
                <a:solidFill>
                  <a:schemeClr val="lt1"/>
                </a:solidFill>
                <a:latin typeface="Alegreya Sans"/>
                <a:ea typeface="Alegreya Sans"/>
                <a:cs typeface="Alegreya Sans"/>
                <a:sym typeface="Alegreya Sans"/>
              </a:rPr>
              <a:t>New Locals released every Monday, Wednesday, and Friday.</a:t>
            </a:r>
            <a:endParaRPr sz="2500">
              <a:solidFill>
                <a:schemeClr val="lt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legreya Sans"/>
              <a:buChar char="●"/>
            </a:pPr>
            <a:r>
              <a:rPr lang="en" sz="2500">
                <a:solidFill>
                  <a:schemeClr val="lt1"/>
                </a:solidFill>
                <a:latin typeface="Alegreya Sans"/>
                <a:ea typeface="Alegreya Sans"/>
                <a:cs typeface="Alegreya Sans"/>
                <a:sym typeface="Alegreya Sans"/>
              </a:rPr>
              <a:t>Local cards will have select releases </a:t>
            </a:r>
            <a:r>
              <a:rPr b="1" lang="en" sz="2500">
                <a:solidFill>
                  <a:schemeClr val="lt1"/>
                </a:solidFill>
                <a:latin typeface="Alegreya Sans"/>
                <a:ea typeface="Alegreya Sans"/>
                <a:cs typeface="Alegreya Sans"/>
                <a:sym typeface="Alegreya Sans"/>
              </a:rPr>
              <a:t>Spring 2025</a:t>
            </a:r>
            <a:r>
              <a:rPr lang="en" sz="2500">
                <a:solidFill>
                  <a:schemeClr val="lt1"/>
                </a:solidFill>
                <a:latin typeface="Alegreya Sans"/>
                <a:ea typeface="Alegreya Sans"/>
                <a:cs typeface="Alegreya Sans"/>
                <a:sym typeface="Alegreya Sans"/>
              </a:rPr>
              <a:t>, and a wide release to the public </a:t>
            </a:r>
            <a:r>
              <a:rPr b="1" lang="en" sz="2500">
                <a:solidFill>
                  <a:schemeClr val="lt1"/>
                </a:solidFill>
                <a:latin typeface="Alegreya Sans"/>
                <a:ea typeface="Alegreya Sans"/>
                <a:cs typeface="Alegreya Sans"/>
                <a:sym typeface="Alegreya Sans"/>
              </a:rPr>
              <a:t>Summer 2025.</a:t>
            </a:r>
            <a:endParaRPr sz="2500">
              <a:solidFill>
                <a:schemeClr val="lt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29" name="Google Shape;129;p22"/>
          <p:cNvSpPr/>
          <p:nvPr/>
        </p:nvSpPr>
        <p:spPr>
          <a:xfrm>
            <a:off x="3666025" y="3562400"/>
            <a:ext cx="1529400" cy="12879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1798" y="3127675"/>
            <a:ext cx="2364653" cy="2364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4876" y="821500"/>
            <a:ext cx="2364648" cy="2364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/>
        </p:nvSpPr>
        <p:spPr>
          <a:xfrm>
            <a:off x="1931400" y="2451125"/>
            <a:ext cx="5088600" cy="6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Alegreya Sans"/>
                <a:ea typeface="Alegreya Sans"/>
                <a:cs typeface="Alegreya Sans"/>
                <a:sym typeface="Alegreya Sans"/>
              </a:rPr>
              <a:t>Take care, and stay curious!</a:t>
            </a:r>
            <a:endParaRPr sz="3400">
              <a:solidFill>
                <a:schemeClr val="lt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cxnSp>
        <p:nvCxnSpPr>
          <p:cNvPr id="137" name="Google Shape;137;p23"/>
          <p:cNvCxnSpPr/>
          <p:nvPr/>
        </p:nvCxnSpPr>
        <p:spPr>
          <a:xfrm flipH="1" rot="10800000">
            <a:off x="738600" y="3453925"/>
            <a:ext cx="7666800" cy="324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38" name="Google Shape;138;p23"/>
          <p:cNvPicPr preferRelativeResize="0"/>
          <p:nvPr/>
        </p:nvPicPr>
        <p:blipFill rotWithShape="1">
          <a:blip r:embed="rId3">
            <a:alphaModFix/>
          </a:blip>
          <a:srcRect b="23500" l="0" r="20954" t="0"/>
          <a:stretch/>
        </p:blipFill>
        <p:spPr>
          <a:xfrm>
            <a:off x="3723725" y="809225"/>
            <a:ext cx="1696550" cy="1641900"/>
          </a:xfrm>
          <a:prstGeom prst="rect">
            <a:avLst/>
          </a:prstGeom>
          <a:solidFill>
            <a:srgbClr val="6AA84F"/>
          </a:solidFill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/>
        </p:nvSpPr>
        <p:spPr>
          <a:xfrm>
            <a:off x="2027700" y="1860150"/>
            <a:ext cx="5088600" cy="6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chemeClr val="lt1"/>
                </a:solidFill>
                <a:latin typeface="Alegreya Sans"/>
                <a:ea typeface="Alegreya Sans"/>
                <a:cs typeface="Alegreya Sans"/>
                <a:sym typeface="Alegreya Sans"/>
              </a:rPr>
              <a:t>An Introduction to Locals</a:t>
            </a:r>
            <a:endParaRPr b="1" sz="3400">
              <a:solidFill>
                <a:schemeClr val="lt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cxnSp>
        <p:nvCxnSpPr>
          <p:cNvPr id="60" name="Google Shape;60;p14"/>
          <p:cNvCxnSpPr/>
          <p:nvPr/>
        </p:nvCxnSpPr>
        <p:spPr>
          <a:xfrm flipH="1" rot="10800000">
            <a:off x="738600" y="2555550"/>
            <a:ext cx="7666800" cy="324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/>
        </p:nvSpPr>
        <p:spPr>
          <a:xfrm>
            <a:off x="2027700" y="1860150"/>
            <a:ext cx="5088600" cy="6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chemeClr val="lt1"/>
                </a:solidFill>
                <a:latin typeface="Alegreya Sans"/>
                <a:ea typeface="Alegreya Sans"/>
                <a:cs typeface="Alegreya Sans"/>
                <a:sym typeface="Alegreya Sans"/>
              </a:rPr>
              <a:t>What are Locals?</a:t>
            </a:r>
            <a:endParaRPr b="1" sz="3400">
              <a:solidFill>
                <a:schemeClr val="lt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cxnSp>
        <p:nvCxnSpPr>
          <p:cNvPr id="66" name="Google Shape;66;p15"/>
          <p:cNvCxnSpPr/>
          <p:nvPr/>
        </p:nvCxnSpPr>
        <p:spPr>
          <a:xfrm flipH="1" rot="10800000">
            <a:off x="738600" y="2555550"/>
            <a:ext cx="7666800" cy="324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/>
        </p:nvSpPr>
        <p:spPr>
          <a:xfrm>
            <a:off x="350400" y="526375"/>
            <a:ext cx="5088600" cy="6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Alegreya Sans"/>
                <a:ea typeface="Alegreya Sans"/>
                <a:cs typeface="Alegreya Sans"/>
                <a:sym typeface="Alegreya Sans"/>
              </a:rPr>
              <a:t>What are Locals?</a:t>
            </a:r>
            <a:endParaRPr sz="3400">
              <a:solidFill>
                <a:schemeClr val="lt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cxnSp>
        <p:nvCxnSpPr>
          <p:cNvPr id="72" name="Google Shape;72;p16"/>
          <p:cNvCxnSpPr/>
          <p:nvPr/>
        </p:nvCxnSpPr>
        <p:spPr>
          <a:xfrm flipH="1" rot="10800000">
            <a:off x="441050" y="1286525"/>
            <a:ext cx="7666800" cy="324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3" name="Google Shape;73;p16"/>
          <p:cNvSpPr txBox="1"/>
          <p:nvPr/>
        </p:nvSpPr>
        <p:spPr>
          <a:xfrm>
            <a:off x="441050" y="1778650"/>
            <a:ext cx="8074200" cy="6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legreya Sans"/>
              <a:buChar char="●"/>
            </a:pPr>
            <a:r>
              <a:rPr lang="en" sz="2500">
                <a:solidFill>
                  <a:schemeClr val="lt1"/>
                </a:solidFill>
                <a:latin typeface="Alegreya Sans"/>
                <a:ea typeface="Alegreya Sans"/>
                <a:cs typeface="Alegreya Sans"/>
                <a:sym typeface="Alegreya Sans"/>
              </a:rPr>
              <a:t>Small characters found throughout the world</a:t>
            </a:r>
            <a:endParaRPr sz="2500">
              <a:solidFill>
                <a:schemeClr val="lt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legreya Sans"/>
              <a:buChar char="●"/>
            </a:pPr>
            <a:r>
              <a:rPr lang="en" sz="2500">
                <a:solidFill>
                  <a:schemeClr val="lt1"/>
                </a:solidFill>
                <a:latin typeface="Alegreya Sans"/>
                <a:ea typeface="Alegreya Sans"/>
                <a:cs typeface="Alegreya Sans"/>
                <a:sym typeface="Alegreya Sans"/>
              </a:rPr>
              <a:t>Can be </a:t>
            </a:r>
            <a:endParaRPr sz="2500">
              <a:solidFill>
                <a:schemeClr val="lt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legreya Sans"/>
              <a:buChar char="○"/>
            </a:pPr>
            <a:r>
              <a:rPr lang="en" sz="2500">
                <a:solidFill>
                  <a:schemeClr val="lt1"/>
                </a:solidFill>
                <a:latin typeface="Alegreya Sans"/>
                <a:ea typeface="Alegreya Sans"/>
                <a:cs typeface="Alegreya Sans"/>
                <a:sym typeface="Alegreya Sans"/>
              </a:rPr>
              <a:t>Natural (plants, animals)</a:t>
            </a:r>
            <a:endParaRPr sz="2500">
              <a:solidFill>
                <a:schemeClr val="lt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legreya Sans"/>
              <a:buChar char="○"/>
            </a:pPr>
            <a:r>
              <a:rPr lang="en" sz="2500">
                <a:solidFill>
                  <a:schemeClr val="lt1"/>
                </a:solidFill>
                <a:latin typeface="Alegreya Sans"/>
                <a:ea typeface="Alegreya Sans"/>
                <a:cs typeface="Alegreya Sans"/>
                <a:sym typeface="Alegreya Sans"/>
              </a:rPr>
              <a:t>Inanimate (computers, food, household objects)</a:t>
            </a:r>
            <a:endParaRPr sz="2500">
              <a:solidFill>
                <a:schemeClr val="lt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legreya Sans"/>
              <a:buChar char="○"/>
            </a:pPr>
            <a:r>
              <a:rPr lang="en" sz="2500">
                <a:solidFill>
                  <a:schemeClr val="lt1"/>
                </a:solidFill>
                <a:latin typeface="Alegreya Sans"/>
                <a:ea typeface="Alegreya Sans"/>
                <a:cs typeface="Alegreya Sans"/>
                <a:sym typeface="Alegreya Sans"/>
              </a:rPr>
              <a:t>Based on someone or something famous</a:t>
            </a:r>
            <a:endParaRPr sz="2500">
              <a:solidFill>
                <a:schemeClr val="lt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legreya Sans"/>
              <a:buChar char="○"/>
            </a:pPr>
            <a:r>
              <a:rPr lang="en" sz="2500">
                <a:solidFill>
                  <a:schemeClr val="lt1"/>
                </a:solidFill>
                <a:latin typeface="Alegreya Sans"/>
                <a:ea typeface="Alegreya Sans"/>
                <a:cs typeface="Alegreya Sans"/>
                <a:sym typeface="Alegreya Sans"/>
              </a:rPr>
              <a:t>Totally original</a:t>
            </a:r>
            <a:endParaRPr sz="2500">
              <a:solidFill>
                <a:schemeClr val="lt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pic>
        <p:nvPicPr>
          <p:cNvPr id="74" name="Google Shape;74;p16"/>
          <p:cNvPicPr preferRelativeResize="0"/>
          <p:nvPr/>
        </p:nvPicPr>
        <p:blipFill rotWithShape="1">
          <a:blip r:embed="rId3">
            <a:alphaModFix/>
          </a:blip>
          <a:srcRect b="29716" l="29717" r="15943" t="13290"/>
          <a:stretch/>
        </p:blipFill>
        <p:spPr>
          <a:xfrm>
            <a:off x="0" y="3420075"/>
            <a:ext cx="1708400" cy="179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69000" y="744375"/>
            <a:ext cx="2046400" cy="204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52026" y="3420075"/>
            <a:ext cx="2364650" cy="236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15450" y="2217375"/>
            <a:ext cx="2994600" cy="299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 rotWithShape="1">
          <a:blip r:embed="rId7">
            <a:alphaModFix/>
          </a:blip>
          <a:srcRect b="32509" l="18546" r="0" t="23965"/>
          <a:stretch/>
        </p:blipFill>
        <p:spPr>
          <a:xfrm>
            <a:off x="3935924" y="283699"/>
            <a:ext cx="2209728" cy="1180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616175" y="197863"/>
            <a:ext cx="2209725" cy="22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651775" y="1867950"/>
            <a:ext cx="1708401" cy="1708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828537" y="3133700"/>
            <a:ext cx="2364648" cy="2364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/>
        </p:nvSpPr>
        <p:spPr>
          <a:xfrm>
            <a:off x="2027700" y="1860150"/>
            <a:ext cx="5088600" cy="6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chemeClr val="lt1"/>
                </a:solidFill>
                <a:latin typeface="Alegreya Sans"/>
                <a:ea typeface="Alegreya Sans"/>
                <a:cs typeface="Alegreya Sans"/>
                <a:sym typeface="Alegreya Sans"/>
              </a:rPr>
              <a:t>Where can I find</a:t>
            </a:r>
            <a:r>
              <a:rPr b="1" lang="en" sz="3400">
                <a:solidFill>
                  <a:schemeClr val="lt1"/>
                </a:solidFill>
                <a:latin typeface="Alegreya Sans"/>
                <a:ea typeface="Alegreya Sans"/>
                <a:cs typeface="Alegreya Sans"/>
                <a:sym typeface="Alegreya Sans"/>
              </a:rPr>
              <a:t> Locals?</a:t>
            </a:r>
            <a:endParaRPr b="1" sz="3400">
              <a:solidFill>
                <a:schemeClr val="lt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cxnSp>
        <p:nvCxnSpPr>
          <p:cNvPr id="87" name="Google Shape;87;p17"/>
          <p:cNvCxnSpPr/>
          <p:nvPr/>
        </p:nvCxnSpPr>
        <p:spPr>
          <a:xfrm flipH="1" rot="10800000">
            <a:off x="738600" y="2555550"/>
            <a:ext cx="7666800" cy="324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/>
        </p:nvSpPr>
        <p:spPr>
          <a:xfrm>
            <a:off x="350400" y="526375"/>
            <a:ext cx="5088600" cy="6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Alegreya Sans"/>
                <a:ea typeface="Alegreya Sans"/>
                <a:cs typeface="Alegreya Sans"/>
                <a:sym typeface="Alegreya Sans"/>
              </a:rPr>
              <a:t>Where can I find Locals?</a:t>
            </a:r>
            <a:endParaRPr sz="3400">
              <a:solidFill>
                <a:schemeClr val="lt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cxnSp>
        <p:nvCxnSpPr>
          <p:cNvPr id="93" name="Google Shape;93;p18"/>
          <p:cNvCxnSpPr/>
          <p:nvPr/>
        </p:nvCxnSpPr>
        <p:spPr>
          <a:xfrm flipH="1" rot="10800000">
            <a:off x="441050" y="1286525"/>
            <a:ext cx="7666800" cy="324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4" name="Google Shape;94;p18"/>
          <p:cNvSpPr txBox="1"/>
          <p:nvPr/>
        </p:nvSpPr>
        <p:spPr>
          <a:xfrm>
            <a:off x="441050" y="1778650"/>
            <a:ext cx="8074200" cy="6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legreya Sans"/>
              <a:buChar char="●"/>
            </a:pPr>
            <a:r>
              <a:rPr lang="en" sz="2500">
                <a:solidFill>
                  <a:schemeClr val="lt1"/>
                </a:solidFill>
                <a:latin typeface="Alegreya Sans"/>
                <a:ea typeface="Alegreya Sans"/>
                <a:cs typeface="Alegreya Sans"/>
                <a:sym typeface="Alegreya Sans"/>
              </a:rPr>
              <a:t>Businesses</a:t>
            </a:r>
            <a:endParaRPr sz="2500">
              <a:solidFill>
                <a:schemeClr val="lt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legreya Sans"/>
              <a:buChar char="●"/>
            </a:pPr>
            <a:r>
              <a:rPr lang="en" sz="2500">
                <a:solidFill>
                  <a:schemeClr val="lt1"/>
                </a:solidFill>
                <a:latin typeface="Alegreya Sans"/>
                <a:ea typeface="Alegreya Sans"/>
                <a:cs typeface="Alegreya Sans"/>
                <a:sym typeface="Alegreya Sans"/>
              </a:rPr>
              <a:t>Landmarks</a:t>
            </a:r>
            <a:endParaRPr sz="2500">
              <a:solidFill>
                <a:schemeClr val="lt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legreya Sans"/>
              <a:buChar char="●"/>
            </a:pPr>
            <a:r>
              <a:rPr lang="en" sz="2500">
                <a:solidFill>
                  <a:schemeClr val="lt1"/>
                </a:solidFill>
                <a:latin typeface="Alegreya Sans"/>
                <a:ea typeface="Alegreya Sans"/>
                <a:cs typeface="Alegreya Sans"/>
                <a:sym typeface="Alegreya Sans"/>
              </a:rPr>
              <a:t>Natural environments</a:t>
            </a:r>
            <a:endParaRPr sz="2500">
              <a:solidFill>
                <a:schemeClr val="lt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legreya Sans"/>
              <a:buChar char="●"/>
            </a:pPr>
            <a:r>
              <a:rPr lang="en" sz="2500">
                <a:solidFill>
                  <a:schemeClr val="lt1"/>
                </a:solidFill>
                <a:latin typeface="Alegreya Sans"/>
                <a:ea typeface="Alegreya Sans"/>
                <a:cs typeface="Alegreya Sans"/>
                <a:sym typeface="Alegreya Sans"/>
              </a:rPr>
              <a:t>Quiet corners of cities and towns</a:t>
            </a:r>
            <a:endParaRPr sz="2500">
              <a:solidFill>
                <a:schemeClr val="lt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legreya Sans"/>
              <a:buChar char="●"/>
            </a:pPr>
            <a:r>
              <a:rPr lang="en" sz="2500">
                <a:solidFill>
                  <a:schemeClr val="lt1"/>
                </a:solidFill>
                <a:latin typeface="Alegreya Sans"/>
                <a:ea typeface="Alegreya Sans"/>
                <a:cs typeface="Alegreya Sans"/>
                <a:sym typeface="Alegreya Sans"/>
              </a:rPr>
              <a:t>The hidden frontier </a:t>
            </a:r>
            <a:r>
              <a:rPr b="1" lang="en" sz="2500" u="sng">
                <a:solidFill>
                  <a:schemeClr val="hlink"/>
                </a:solidFill>
                <a:latin typeface="Alegreya Sans"/>
                <a:ea typeface="Alegreya Sans"/>
                <a:cs typeface="Alegreya Sans"/>
                <a:sym typeface="Alegreya Sans"/>
                <a:hlinkClick r:id="rId3"/>
              </a:rPr>
              <a:t>(paper found here)</a:t>
            </a:r>
            <a:endParaRPr b="1" sz="2500">
              <a:solidFill>
                <a:schemeClr val="lt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legreya Sans"/>
              <a:buChar char="●"/>
            </a:pPr>
            <a:r>
              <a:rPr lang="en" sz="2500">
                <a:solidFill>
                  <a:schemeClr val="lt1"/>
                </a:solidFill>
                <a:latin typeface="Alegreya Sans"/>
                <a:ea typeface="Alegreya Sans"/>
                <a:cs typeface="Alegreya Sans"/>
                <a:sym typeface="Alegreya Sans"/>
              </a:rPr>
              <a:t>Anywhere people are or are not, is </a:t>
            </a:r>
            <a:r>
              <a:rPr lang="en" sz="2500">
                <a:solidFill>
                  <a:schemeClr val="lt1"/>
                </a:solidFill>
                <a:latin typeface="Alegreya Sans"/>
                <a:ea typeface="Alegreya Sans"/>
                <a:cs typeface="Alegreya Sans"/>
                <a:sym typeface="Alegreya Sans"/>
              </a:rPr>
              <a:t>where you’ll find a Local!</a:t>
            </a:r>
            <a:endParaRPr sz="2500">
              <a:solidFill>
                <a:schemeClr val="lt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71125" y="1116300"/>
            <a:ext cx="2372875" cy="237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48850" y="158750"/>
            <a:ext cx="1787799" cy="1787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17050" y="1457012"/>
            <a:ext cx="1338675" cy="133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95825" y="4103175"/>
            <a:ext cx="1407900" cy="140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/>
        </p:nvSpPr>
        <p:spPr>
          <a:xfrm>
            <a:off x="2027700" y="1860150"/>
            <a:ext cx="5088600" cy="6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chemeClr val="lt1"/>
                </a:solidFill>
                <a:latin typeface="Alegreya Sans"/>
                <a:ea typeface="Alegreya Sans"/>
                <a:cs typeface="Alegreya Sans"/>
                <a:sym typeface="Alegreya Sans"/>
              </a:rPr>
              <a:t>How can I find </a:t>
            </a:r>
            <a:r>
              <a:rPr b="1" lang="en" sz="3400">
                <a:solidFill>
                  <a:schemeClr val="lt1"/>
                </a:solidFill>
                <a:latin typeface="Alegreya Sans"/>
                <a:ea typeface="Alegreya Sans"/>
                <a:cs typeface="Alegreya Sans"/>
                <a:sym typeface="Alegreya Sans"/>
              </a:rPr>
              <a:t>Locals?</a:t>
            </a:r>
            <a:endParaRPr b="1" sz="3400">
              <a:solidFill>
                <a:schemeClr val="lt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cxnSp>
        <p:nvCxnSpPr>
          <p:cNvPr id="104" name="Google Shape;104;p19"/>
          <p:cNvCxnSpPr/>
          <p:nvPr/>
        </p:nvCxnSpPr>
        <p:spPr>
          <a:xfrm flipH="1" rot="10800000">
            <a:off x="738600" y="2555550"/>
            <a:ext cx="7666800" cy="324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/>
        </p:nvSpPr>
        <p:spPr>
          <a:xfrm>
            <a:off x="350400" y="526375"/>
            <a:ext cx="5088600" cy="6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Alegreya Sans"/>
                <a:ea typeface="Alegreya Sans"/>
                <a:cs typeface="Alegreya Sans"/>
                <a:sym typeface="Alegreya Sans"/>
              </a:rPr>
              <a:t>How do I find Locals?</a:t>
            </a:r>
            <a:endParaRPr sz="3400">
              <a:solidFill>
                <a:schemeClr val="lt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cxnSp>
        <p:nvCxnSpPr>
          <p:cNvPr id="110" name="Google Shape;110;p20"/>
          <p:cNvCxnSpPr/>
          <p:nvPr/>
        </p:nvCxnSpPr>
        <p:spPr>
          <a:xfrm flipH="1" rot="10800000">
            <a:off x="441050" y="1286525"/>
            <a:ext cx="7666800" cy="324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1" name="Google Shape;111;p20"/>
          <p:cNvSpPr txBox="1"/>
          <p:nvPr/>
        </p:nvSpPr>
        <p:spPr>
          <a:xfrm>
            <a:off x="441050" y="1778650"/>
            <a:ext cx="8074200" cy="6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legreya Sans"/>
              <a:buChar char="●"/>
            </a:pPr>
            <a:r>
              <a:rPr lang="en" sz="2500">
                <a:solidFill>
                  <a:schemeClr val="lt1"/>
                </a:solidFill>
                <a:latin typeface="Alegreya Sans"/>
                <a:ea typeface="Alegreya Sans"/>
                <a:cs typeface="Alegreya Sans"/>
                <a:sym typeface="Alegreya Sans"/>
              </a:rPr>
              <a:t>A Local card</a:t>
            </a:r>
            <a:endParaRPr sz="2500">
              <a:solidFill>
                <a:schemeClr val="lt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legreya Sans"/>
              <a:buChar char="●"/>
            </a:pPr>
            <a:r>
              <a:rPr lang="en" sz="2500">
                <a:solidFill>
                  <a:schemeClr val="lt1"/>
                </a:solidFill>
                <a:latin typeface="Alegreya Sans"/>
                <a:ea typeface="Alegreya Sans"/>
                <a:cs typeface="Alegreya Sans"/>
                <a:sym typeface="Alegreya Sans"/>
              </a:rPr>
              <a:t>Doodles</a:t>
            </a:r>
            <a:endParaRPr sz="2500">
              <a:solidFill>
                <a:schemeClr val="lt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legreya Sans"/>
              <a:buChar char="●"/>
            </a:pPr>
            <a:r>
              <a:rPr lang="en" sz="2500">
                <a:solidFill>
                  <a:schemeClr val="lt1"/>
                </a:solidFill>
                <a:latin typeface="Alegreya Sans"/>
                <a:ea typeface="Alegreya Sans"/>
                <a:cs typeface="Alegreya Sans"/>
                <a:sym typeface="Alegreya Sans"/>
              </a:rPr>
              <a:t>A Local bridge</a:t>
            </a:r>
            <a:endParaRPr sz="2500">
              <a:solidFill>
                <a:schemeClr val="lt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1825" y="-963400"/>
            <a:ext cx="3535150" cy="353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50599" y="2397900"/>
            <a:ext cx="2364650" cy="236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27488" y="1778650"/>
            <a:ext cx="1689036" cy="236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0400" y="2778850"/>
            <a:ext cx="2364650" cy="236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/>
          <p:nvPr/>
        </p:nvSpPr>
        <p:spPr>
          <a:xfrm>
            <a:off x="2027700" y="1860150"/>
            <a:ext cx="5088600" cy="6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chemeClr val="lt1"/>
                </a:solidFill>
                <a:latin typeface="Alegreya Sans"/>
                <a:ea typeface="Alegreya Sans"/>
                <a:cs typeface="Alegreya Sans"/>
                <a:sym typeface="Alegreya Sans"/>
              </a:rPr>
              <a:t>What’s next?</a:t>
            </a:r>
            <a:endParaRPr b="1" sz="3400">
              <a:solidFill>
                <a:schemeClr val="lt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cxnSp>
        <p:nvCxnSpPr>
          <p:cNvPr id="121" name="Google Shape;121;p21"/>
          <p:cNvCxnSpPr/>
          <p:nvPr/>
        </p:nvCxnSpPr>
        <p:spPr>
          <a:xfrm flipH="1" rot="10800000">
            <a:off x="738600" y="2555550"/>
            <a:ext cx="7666800" cy="324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